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5" r:id="rId12"/>
    <p:sldId id="266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90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7082-69A6-4755-8892-CDF14344E779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798F-7DA7-4454-AFF9-02482F4E2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7082-69A6-4755-8892-CDF14344E779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798F-7DA7-4454-AFF9-02482F4E2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7082-69A6-4755-8892-CDF14344E779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798F-7DA7-4454-AFF9-02482F4E2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7082-69A6-4755-8892-CDF14344E779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798F-7DA7-4454-AFF9-02482F4E2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7082-69A6-4755-8892-CDF14344E779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798F-7DA7-4454-AFF9-02482F4E2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7082-69A6-4755-8892-CDF14344E779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798F-7DA7-4454-AFF9-02482F4E2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7082-69A6-4755-8892-CDF14344E779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798F-7DA7-4454-AFF9-02482F4E2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7082-69A6-4755-8892-CDF14344E779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798F-7DA7-4454-AFF9-02482F4E2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7082-69A6-4755-8892-CDF14344E779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798F-7DA7-4454-AFF9-02482F4E2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7082-69A6-4755-8892-CDF14344E779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4798F-7DA7-4454-AFF9-02482F4E24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47082-69A6-4755-8892-CDF14344E779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8E4798F-7DA7-4454-AFF9-02482F4E24D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5D47082-69A6-4755-8892-CDF14344E779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8E4798F-7DA7-4454-AFF9-02482F4E24D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488" y="4929198"/>
            <a:ext cx="5429288" cy="1214446"/>
          </a:xfrm>
        </p:spPr>
        <p:txBody>
          <a:bodyPr/>
          <a:lstStyle/>
          <a:p>
            <a:pPr algn="r"/>
            <a:r>
              <a:rPr lang="ru-RU" dirty="0" err="1" smtClean="0"/>
              <a:t>Карбань</a:t>
            </a:r>
            <a:r>
              <a:rPr lang="ru-RU" dirty="0" smtClean="0"/>
              <a:t> И.П., </a:t>
            </a:r>
          </a:p>
          <a:p>
            <a:pPr algn="r"/>
            <a:r>
              <a:rPr lang="ru-RU" dirty="0" smtClean="0"/>
              <a:t>учитель начальных классов.</a:t>
            </a:r>
            <a:endParaRPr lang="ru-RU" dirty="0"/>
          </a:p>
        </p:txBody>
      </p:sp>
      <p:pic>
        <p:nvPicPr>
          <p:cNvPr id="12290" name="Picture 2" descr="C:\Users\IRINA\Desktop\maxresdefault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253434" cy="46425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Users\IRINA\Desktop\zub-schetka-det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881044"/>
            <a:ext cx="6772322" cy="5643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IRINA\Desktop\chistka_zub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857232"/>
            <a:ext cx="7643866" cy="55215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Интересные факты о зубах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IRINA\Desktop\14909795262fbf68a1b325e78f3b8c27e87cef745b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785926"/>
            <a:ext cx="2857471" cy="1904980"/>
          </a:xfrm>
          <a:prstGeom prst="rect">
            <a:avLst/>
          </a:prstGeom>
          <a:noFill/>
        </p:spPr>
      </p:pic>
      <p:pic>
        <p:nvPicPr>
          <p:cNvPr id="10243" name="Picture 3" descr="C:\Users\IRINA\Desktop\22853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2357430"/>
            <a:ext cx="2786082" cy="1858714"/>
          </a:xfrm>
          <a:prstGeom prst="rect">
            <a:avLst/>
          </a:prstGeom>
          <a:noFill/>
        </p:spPr>
      </p:pic>
      <p:pic>
        <p:nvPicPr>
          <p:cNvPr id="10244" name="Picture 4" descr="C:\Users\IRINA\Desktop\26867268_165283534095616_439395753043951616_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357857"/>
            <a:ext cx="2759076" cy="2500143"/>
          </a:xfrm>
          <a:prstGeom prst="rect">
            <a:avLst/>
          </a:prstGeom>
          <a:noFill/>
        </p:spPr>
      </p:pic>
      <p:pic>
        <p:nvPicPr>
          <p:cNvPr id="10246" name="Picture 6" descr="C:\Users\IRINA\Desktop\images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3" y="1857364"/>
            <a:ext cx="1928826" cy="1853021"/>
          </a:xfrm>
          <a:prstGeom prst="rect">
            <a:avLst/>
          </a:prstGeom>
          <a:noFill/>
        </p:spPr>
      </p:pic>
      <p:pic>
        <p:nvPicPr>
          <p:cNvPr id="10247" name="Picture 7" descr="C:\Users\IRINA\Desktop\3_6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86050" y="3888560"/>
            <a:ext cx="2143140" cy="2757506"/>
          </a:xfrm>
          <a:prstGeom prst="rect">
            <a:avLst/>
          </a:prstGeom>
          <a:noFill/>
        </p:spPr>
      </p:pic>
      <p:pic>
        <p:nvPicPr>
          <p:cNvPr id="10248" name="Picture 8" descr="C:\Users\IRINA\Desktop\cut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14942" y="4500570"/>
            <a:ext cx="3468712" cy="1951150"/>
          </a:xfrm>
          <a:prstGeom prst="rect">
            <a:avLst/>
          </a:prstGeom>
          <a:noFill/>
        </p:spPr>
      </p:pic>
      <p:pic>
        <p:nvPicPr>
          <p:cNvPr id="1026" name="Picture 2" descr="C:\Users\IRINA\Desktop\zuby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58" y="3429000"/>
            <a:ext cx="2798604" cy="13573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Зубная фея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C:\Users\IRINA\Desktop\kid-as-tooth-fairy-vector-illustration-730767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814482"/>
            <a:ext cx="4786346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7758138" cy="1071570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Лесная школа</a:t>
            </a:r>
            <a:endParaRPr lang="ru-RU" sz="6000" dirty="0"/>
          </a:p>
        </p:txBody>
      </p:sp>
      <p:pic>
        <p:nvPicPr>
          <p:cNvPr id="4" name="Содержимое 3" descr="64562599267810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4507" y="1357298"/>
            <a:ext cx="5753575" cy="485857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1593968_origina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285860"/>
            <a:ext cx="7162407" cy="4882374"/>
          </a:xfrm>
        </p:spPr>
      </p:pic>
      <p:pic>
        <p:nvPicPr>
          <p:cNvPr id="1026" name="Picture 2" descr="C:\Users\IRINA\Desktop\skazka_pro_ezha_i_sorok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214290"/>
            <a:ext cx="23749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IRINA\Desktop\Dyatel_5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14290"/>
            <a:ext cx="7606222" cy="63860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IRINA\Desktop\ThumbnailAct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3928" y="357166"/>
            <a:ext cx="6091278" cy="60912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IRINA\Desktop\depositphotos_70032853-stock-illustration-smile-lips-mouth-teet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928670"/>
            <a:ext cx="8657472" cy="46291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29600" cy="1285884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i="1" dirty="0" smtClean="0"/>
              <a:t> </a:t>
            </a:r>
            <a:br>
              <a:rPr lang="ru-RU" b="1" i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IRINA\Desktop\17-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902540"/>
            <a:ext cx="7324242" cy="424110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00166" y="571480"/>
            <a:ext cx="57150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/>
              <a:t>Здоровые зубы - гарантия здоровья!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6766" cy="1347046"/>
          </a:xfrm>
        </p:spPr>
        <p:txBody>
          <a:bodyPr>
            <a:noAutofit/>
          </a:bodyPr>
          <a:lstStyle/>
          <a:p>
            <a:r>
              <a:rPr lang="ru-RU" sz="4800" dirty="0" smtClean="0"/>
              <a:t>МИКРОБЫ+САХАР=КИСЛОТА</a:t>
            </a:r>
            <a:br>
              <a:rPr lang="ru-RU" sz="4800" dirty="0" smtClean="0"/>
            </a:b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IRINA\Desktop\slide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6287" y="1357298"/>
            <a:ext cx="7024737" cy="52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Правила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/>
              <a:t>Соблюдать правила употребления сладкой пищи!</a:t>
            </a:r>
            <a:endParaRPr lang="ru-RU" dirty="0"/>
          </a:p>
          <a:p>
            <a:r>
              <a:rPr lang="ru-RU" b="1" i="1" dirty="0"/>
              <a:t>Употреблять продукты, которые полезны для наших зубов.</a:t>
            </a:r>
            <a:endParaRPr lang="ru-RU" dirty="0"/>
          </a:p>
          <a:p>
            <a:r>
              <a:rPr lang="ru-RU" b="1" i="1" dirty="0"/>
              <a:t>Чистить зубы два раза в день!</a:t>
            </a:r>
            <a:endParaRPr lang="ru-RU" dirty="0"/>
          </a:p>
          <a:p>
            <a:r>
              <a:rPr lang="ru-RU" b="1" i="1" dirty="0"/>
              <a:t>Соблюдать правильную технику чистки зубов!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55</TotalTime>
  <Words>51</Words>
  <Application>Microsoft Office PowerPoint</Application>
  <PresentationFormat>Экран (4:3)</PresentationFormat>
  <Paragraphs>13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Слайд 1</vt:lpstr>
      <vt:lpstr>Лесная школа</vt:lpstr>
      <vt:lpstr>Слайд 3</vt:lpstr>
      <vt:lpstr>Слайд 4</vt:lpstr>
      <vt:lpstr>Слайд 5</vt:lpstr>
      <vt:lpstr>Слайд 6</vt:lpstr>
      <vt:lpstr>       </vt:lpstr>
      <vt:lpstr>МИКРОБЫ+САХАР=КИСЛОТА </vt:lpstr>
      <vt:lpstr>Правила</vt:lpstr>
      <vt:lpstr>Слайд 10</vt:lpstr>
      <vt:lpstr>Слайд 11</vt:lpstr>
      <vt:lpstr>Интересные факты о зубах</vt:lpstr>
      <vt:lpstr>Зубная фея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Гигиена полости рта</dc:title>
  <dc:creator>IRINA</dc:creator>
  <cp:lastModifiedBy>IRINA</cp:lastModifiedBy>
  <cp:revision>7</cp:revision>
  <dcterms:created xsi:type="dcterms:W3CDTF">2018-05-28T06:53:31Z</dcterms:created>
  <dcterms:modified xsi:type="dcterms:W3CDTF">2018-05-28T07:56:12Z</dcterms:modified>
</cp:coreProperties>
</file>